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8" r:id="rId2"/>
    <p:sldId id="271" r:id="rId3"/>
    <p:sldId id="272" r:id="rId4"/>
    <p:sldId id="273" r:id="rId5"/>
    <p:sldId id="274" r:id="rId6"/>
    <p:sldId id="275" r:id="rId7"/>
    <p:sldId id="278" r:id="rId8"/>
    <p:sldId id="276" r:id="rId9"/>
    <p:sldId id="277" r:id="rId10"/>
    <p:sldId id="279" r:id="rId11"/>
    <p:sldId id="280" r:id="rId12"/>
    <p:sldId id="281" r:id="rId13"/>
    <p:sldId id="289" r:id="rId14"/>
    <p:sldId id="282" r:id="rId15"/>
    <p:sldId id="290" r:id="rId16"/>
    <p:sldId id="286" r:id="rId17"/>
    <p:sldId id="283" r:id="rId18"/>
  </p:sldIdLst>
  <p:sldSz cx="9144000" cy="6858000" type="screen4x3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03651-F9CE-4C54-97B4-EE0FAA26CBD3}" type="datetimeFigureOut">
              <a:rPr lang="es-EC" smtClean="0"/>
              <a:pPr/>
              <a:t>20/04/2011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39994-067D-4081-A7D1-70DE4773D6BF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03651-F9CE-4C54-97B4-EE0FAA26CBD3}" type="datetimeFigureOut">
              <a:rPr lang="es-EC" smtClean="0"/>
              <a:pPr/>
              <a:t>20/04/2011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39994-067D-4081-A7D1-70DE4773D6BF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03651-F9CE-4C54-97B4-EE0FAA26CBD3}" type="datetimeFigureOut">
              <a:rPr lang="es-EC" smtClean="0"/>
              <a:pPr/>
              <a:t>20/04/2011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39994-067D-4081-A7D1-70DE4773D6BF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03651-F9CE-4C54-97B4-EE0FAA26CBD3}" type="datetimeFigureOut">
              <a:rPr lang="es-EC" smtClean="0"/>
              <a:pPr/>
              <a:t>20/04/2011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39994-067D-4081-A7D1-70DE4773D6BF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03651-F9CE-4C54-97B4-EE0FAA26CBD3}" type="datetimeFigureOut">
              <a:rPr lang="es-EC" smtClean="0"/>
              <a:pPr/>
              <a:t>20/04/2011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39994-067D-4081-A7D1-70DE4773D6BF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03651-F9CE-4C54-97B4-EE0FAA26CBD3}" type="datetimeFigureOut">
              <a:rPr lang="es-EC" smtClean="0"/>
              <a:pPr/>
              <a:t>20/04/2011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39994-067D-4081-A7D1-70DE4773D6BF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03651-F9CE-4C54-97B4-EE0FAA26CBD3}" type="datetimeFigureOut">
              <a:rPr lang="es-EC" smtClean="0"/>
              <a:pPr/>
              <a:t>20/04/2011</a:t>
            </a:fld>
            <a:endParaRPr lang="es-EC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39994-067D-4081-A7D1-70DE4773D6BF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03651-F9CE-4C54-97B4-EE0FAA26CBD3}" type="datetimeFigureOut">
              <a:rPr lang="es-EC" smtClean="0"/>
              <a:pPr/>
              <a:t>20/04/2011</a:t>
            </a:fld>
            <a:endParaRPr lang="es-EC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39994-067D-4081-A7D1-70DE4773D6BF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03651-F9CE-4C54-97B4-EE0FAA26CBD3}" type="datetimeFigureOut">
              <a:rPr lang="es-EC" smtClean="0"/>
              <a:pPr/>
              <a:t>20/04/2011</a:t>
            </a:fld>
            <a:endParaRPr lang="es-EC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39994-067D-4081-A7D1-70DE4773D6BF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03651-F9CE-4C54-97B4-EE0FAA26CBD3}" type="datetimeFigureOut">
              <a:rPr lang="es-EC" smtClean="0"/>
              <a:pPr/>
              <a:t>20/04/2011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39994-067D-4081-A7D1-70DE4773D6BF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C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03651-F9CE-4C54-97B4-EE0FAA26CBD3}" type="datetimeFigureOut">
              <a:rPr lang="es-EC" smtClean="0"/>
              <a:pPr/>
              <a:t>20/04/2011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39994-067D-4081-A7D1-70DE4773D6BF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03651-F9CE-4C54-97B4-EE0FAA26CBD3}" type="datetimeFigureOut">
              <a:rPr lang="es-EC" smtClean="0"/>
              <a:pPr/>
              <a:t>20/04/2011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F39994-067D-4081-A7D1-70DE4773D6BF}" type="slidenum">
              <a:rPr lang="es-EC" smtClean="0"/>
              <a:pPr/>
              <a:t>‹Nº›</a:t>
            </a:fld>
            <a:endParaRPr lang="es-EC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5.jpeg"/><Relationship Id="rId7" Type="http://schemas.openxmlformats.org/officeDocument/2006/relationships/image" Target="../media/image18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ont.lu/spor-fr-11-112.html" TargetMode="Externa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CuadroTexto"/>
          <p:cNvSpPr txBox="1"/>
          <p:nvPr/>
        </p:nvSpPr>
        <p:spPr>
          <a:xfrm>
            <a:off x="395536" y="5373216"/>
            <a:ext cx="46085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Lieux à visiter</a:t>
            </a:r>
            <a:r>
              <a:rPr lang="es-EC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4664"/>
            <a:ext cx="7920000" cy="50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611560" y="5949280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u="sng" dirty="0" smtClean="0">
                <a:solidFill>
                  <a:schemeClr val="bg1">
                    <a:lumMod val="95000"/>
                  </a:schemeClr>
                </a:solidFill>
              </a:rPr>
              <a:t>Le Pont Adolphe</a:t>
            </a:r>
            <a:endParaRPr lang="es-EC" b="1" dirty="0" smtClean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440" y="477232"/>
            <a:ext cx="7920000" cy="50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611560" y="5877272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u="sng" dirty="0" smtClean="0">
                <a:solidFill>
                  <a:schemeClr val="bg1">
                    <a:lumMod val="95000"/>
                  </a:schemeClr>
                </a:solidFill>
              </a:rPr>
              <a:t>La Place d'Armes</a:t>
            </a:r>
            <a:endParaRPr lang="es-EC" b="1" dirty="0" smtClean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7232"/>
            <a:ext cx="7920000" cy="50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611560" y="5877272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u="sng" dirty="0" smtClean="0">
                <a:solidFill>
                  <a:schemeClr val="bg1">
                    <a:lumMod val="95000"/>
                  </a:schemeClr>
                </a:solidFill>
              </a:rPr>
              <a:t>La Place d'Armes</a:t>
            </a:r>
            <a:endParaRPr lang="es-EC" b="1" dirty="0" smtClean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323528" y="5589240"/>
            <a:ext cx="4680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sport à Luxembourg</a:t>
            </a:r>
            <a:r>
              <a:rPr lang="es-EC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escalade_berdor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4"/>
            <a:ext cx="2143125" cy="20859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6627" name="Picture 3" descr="cheval_hautes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1412776"/>
            <a:ext cx="2498601" cy="18761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6628" name="Picture 4" descr="plongeurs_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1556792"/>
            <a:ext cx="2857500" cy="18002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6629" name="Picture 5" descr="kayak_01_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3717032"/>
            <a:ext cx="2314575" cy="27146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6630" name="Picture 6" descr="paragliding_kle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3573016"/>
            <a:ext cx="2857500" cy="30575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6631" name="Picture 7" descr="spor_5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07904" y="4293096"/>
            <a:ext cx="1905000" cy="14287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395536" y="5652537"/>
            <a:ext cx="4176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Plats typiques…</a:t>
            </a:r>
            <a:endParaRPr lang="es-EC" sz="3200" dirty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440" y="476672"/>
            <a:ext cx="7920000" cy="50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3131840" y="5765194"/>
            <a:ext cx="3024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2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KUDDELFLECK</a:t>
            </a:r>
            <a:endParaRPr lang="es-EC" sz="20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2"/>
            <a:ext cx="7920000" cy="50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2771800" y="5909210"/>
            <a:ext cx="36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2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JUDD MAT GAARDEBOUNEN</a:t>
            </a:r>
            <a:endParaRPr lang="es-EC" sz="20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440" y="477232"/>
            <a:ext cx="7920000" cy="50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611560" y="5867980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u="sng" dirty="0" smtClean="0">
                <a:solidFill>
                  <a:schemeClr val="bg1">
                    <a:lumMod val="95000"/>
                  </a:schemeClr>
                </a:solidFill>
              </a:rPr>
              <a:t>Musée D'histoire de la ville de Luxembourg </a:t>
            </a:r>
            <a:endParaRPr lang="es-EC" b="1" dirty="0" smtClean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2"/>
            <a:ext cx="7920000" cy="50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611560" y="5867980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u="sng" dirty="0" smtClean="0">
                <a:solidFill>
                  <a:schemeClr val="bg1">
                    <a:lumMod val="95000"/>
                  </a:schemeClr>
                </a:solidFill>
              </a:rPr>
              <a:t>Musée D'histoire de la ville de Luxembourg </a:t>
            </a:r>
            <a:endParaRPr lang="es-EC" b="1" dirty="0" smtClean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440" y="476672"/>
            <a:ext cx="7920000" cy="50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611560" y="5877272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u="sng" dirty="0" smtClean="0">
                <a:solidFill>
                  <a:schemeClr val="bg1">
                    <a:lumMod val="95000"/>
                  </a:schemeClr>
                </a:solidFill>
              </a:rPr>
              <a:t>Musée National D'histoire et D'art</a:t>
            </a:r>
            <a:endParaRPr lang="es-EC" b="1" dirty="0" smtClean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2"/>
            <a:ext cx="7920000" cy="50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611560" y="5877272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u="sng" dirty="0" smtClean="0">
                <a:solidFill>
                  <a:schemeClr val="bg1">
                    <a:lumMod val="95000"/>
                  </a:schemeClr>
                </a:solidFill>
              </a:rPr>
              <a:t>Musée National D'histoire et D'art</a:t>
            </a:r>
            <a:endParaRPr lang="es-EC" b="1" dirty="0" smtClean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440" y="476672"/>
            <a:ext cx="7920000" cy="50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611560" y="5877272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u="sng" dirty="0" smtClean="0">
                <a:solidFill>
                  <a:schemeClr val="bg1">
                    <a:lumMod val="95000"/>
                  </a:schemeClr>
                </a:solidFill>
              </a:rPr>
              <a:t>Le Palais </a:t>
            </a:r>
            <a:r>
              <a:rPr lang="fr-FR" b="1" u="sng" dirty="0" err="1" smtClean="0">
                <a:solidFill>
                  <a:schemeClr val="bg1">
                    <a:lumMod val="95000"/>
                  </a:schemeClr>
                </a:solidFill>
              </a:rPr>
              <a:t>Grand-Ducal</a:t>
            </a:r>
            <a:endParaRPr lang="es-EC" b="1" dirty="0" smtClean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440" y="476672"/>
            <a:ext cx="7920000" cy="50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611560" y="5877272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u="sng" dirty="0" smtClean="0">
                <a:solidFill>
                  <a:schemeClr val="bg1">
                    <a:lumMod val="95000"/>
                  </a:schemeClr>
                </a:solidFill>
              </a:rPr>
              <a:t>Le Palais </a:t>
            </a:r>
            <a:r>
              <a:rPr lang="fr-FR" b="1" u="sng" dirty="0" err="1" smtClean="0">
                <a:solidFill>
                  <a:schemeClr val="bg1">
                    <a:lumMod val="95000"/>
                  </a:schemeClr>
                </a:solidFill>
              </a:rPr>
              <a:t>Grand-Ducal</a:t>
            </a:r>
            <a:endParaRPr lang="es-EC" b="1" dirty="0" smtClean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440" y="476672"/>
            <a:ext cx="7920000" cy="50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611560" y="5877272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u="sng" dirty="0" smtClean="0">
                <a:solidFill>
                  <a:schemeClr val="bg1">
                    <a:lumMod val="95000"/>
                  </a:schemeClr>
                </a:solidFill>
              </a:rPr>
              <a:t>Cathédrale Notre-Dame – Luxembourg</a:t>
            </a:r>
            <a:endParaRPr lang="es-EC" b="1" dirty="0" smtClean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440" y="441176"/>
            <a:ext cx="7920000" cy="50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611560" y="5877272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u="sng" dirty="0" smtClean="0">
                <a:solidFill>
                  <a:schemeClr val="bg1">
                    <a:lumMod val="95000"/>
                  </a:schemeClr>
                </a:solidFill>
              </a:rPr>
              <a:t>Cathédrale Notre-Dame – Luxembourg</a:t>
            </a:r>
            <a:endParaRPr lang="es-EC" b="1" dirty="0" smtClean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63</Words>
  <Application>Microsoft Office PowerPoint</Application>
  <PresentationFormat>Presentación en pantalla (4:3)</PresentationFormat>
  <Paragraphs>16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18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Roberto</dc:creator>
  <cp:lastModifiedBy>Roberto</cp:lastModifiedBy>
  <cp:revision>31</cp:revision>
  <dcterms:created xsi:type="dcterms:W3CDTF">2011-04-04T22:45:50Z</dcterms:created>
  <dcterms:modified xsi:type="dcterms:W3CDTF">2011-04-20T03:42:14Z</dcterms:modified>
</cp:coreProperties>
</file>